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54066</TotalTime>
  <Words>59465</Words>
  <Application>Microsoft Office PowerPoint</Application>
  <PresentationFormat>Custom</PresentationFormat>
  <Paragraphs>7129</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3432</cp:revision>
  <dcterms:created xsi:type="dcterms:W3CDTF">2019-04-24T09:11:59Z</dcterms:created>
  <dcterms:modified xsi:type="dcterms:W3CDTF">2021-04-09T03:07:22Z</dcterms:modified>
</cp:coreProperties>
</file>